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291" r:id="rId15"/>
    <p:sldId id="338" r:id="rId16"/>
    <p:sldId id="343" r:id="rId17"/>
    <p:sldId id="344" r:id="rId18"/>
    <p:sldId id="288" r:id="rId19"/>
    <p:sldId id="345" r:id="rId20"/>
    <p:sldId id="346" r:id="rId21"/>
    <p:sldId id="347" r:id="rId22"/>
    <p:sldId id="309" r:id="rId23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02/03/2018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02/03/2018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02/03/2018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02/03/2018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02/03/2018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02/03/2018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02/03/2018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02/03/2018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DICIEMBRE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02/03/2018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00E460-F671-44F0-8509-8D25ABC1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3" y="1568778"/>
            <a:ext cx="8627681" cy="46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DICIEMBRE 2017</a:t>
            </a: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4EA036-CD6B-495A-8BCB-FBC10EDB9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41" y="1632689"/>
            <a:ext cx="7190911" cy="43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F0F511-A94A-4D38-BE84-439D977A7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8" y="1750519"/>
            <a:ext cx="8824404" cy="381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0E1201-71B7-4C62-B988-62AE04D35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1" y="1734937"/>
            <a:ext cx="8922058" cy="38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07C011-259B-43EA-BEB1-61463A2BB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3" y="1804057"/>
            <a:ext cx="8788893" cy="33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687EB4-D489-4100-B9AB-BB1B097DA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0" y="1939059"/>
            <a:ext cx="8876279" cy="34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6A3B97-27F7-48BA-8AA9-9896A918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5" y="1784067"/>
            <a:ext cx="8840769" cy="34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6C9AE3-4374-4037-A471-18701E1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" y="1915795"/>
            <a:ext cx="8913181" cy="34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751202"/>
            <a:ext cx="7855703" cy="3945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variables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variables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de 23 de Enero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DICIEMBRE 2017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7F3CF4-C6B6-4A16-AA71-D995A4ADA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69" y="1852809"/>
            <a:ext cx="6884041" cy="39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EB14A4-0468-4E6B-9AFF-54B3FD6E5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75" y="1556323"/>
            <a:ext cx="7533649" cy="46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A8ED1F-EF91-40B3-ACC2-2CCD0FFE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37" y="1556323"/>
            <a:ext cx="7623906" cy="46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02/03/2018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02/03/2018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NACIONAL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DICIEMBRE 2017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33CF52-4FE1-4E3D-90C2-735D7C46D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89" y="1608926"/>
            <a:ext cx="7162742" cy="43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02/03/2018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970D74-F14B-4110-9940-0F1B83EA2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05" y="1599508"/>
            <a:ext cx="8306894" cy="45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2016</Filtro>
    <Orden xmlns="8cf1b8fd-72df-4c21-8306-a5f720778edf">65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F03996-DF80-4422-AB1B-39AA51662862}"/>
</file>

<file path=customXml/itemProps2.xml><?xml version="1.0" encoding="utf-8"?>
<ds:datastoreItem xmlns:ds="http://schemas.openxmlformats.org/officeDocument/2006/customXml" ds:itemID="{2C972454-6444-4CC9-B315-4C43FA0E390B}"/>
</file>

<file path=customXml/itemProps3.xml><?xml version="1.0" encoding="utf-8"?>
<ds:datastoreItem xmlns:ds="http://schemas.openxmlformats.org/officeDocument/2006/customXml" ds:itemID="{F4AF38C9-F9EC-4755-B9C6-CEC43DC0917F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7764</TotalTime>
  <Words>336</Words>
  <Application>Microsoft Office PowerPoint</Application>
  <PresentationFormat>Presentación en pantalla (4:3)</PresentationFormat>
  <Paragraphs>55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diciembre 2017</dc:title>
  <dc:creator>CAMILO</dc:creator>
  <cp:lastModifiedBy>Julian Camilo Villar Chacon</cp:lastModifiedBy>
  <cp:revision>224</cp:revision>
  <cp:lastPrinted>2016-11-09T21:48:51Z</cp:lastPrinted>
  <dcterms:created xsi:type="dcterms:W3CDTF">2015-08-10T15:28:24Z</dcterms:created>
  <dcterms:modified xsi:type="dcterms:W3CDTF">2018-03-02T15:21:53Z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